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alatino Linotype" pitchFamily="18" charset="0"/>
      <p:regular r:id="rId11"/>
      <p:bold r:id="rId12"/>
      <p:italic r:id="rId13"/>
      <p:boldItalic r:id="rId14"/>
    </p:embeddedFont>
    <p:embeddedFont>
      <p:font typeface="Syne Extra Bold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Syne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-2490" y="-13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D7024-A345-4767-9CBE-306EEED7E875}" type="datetimeFigureOut">
              <a:rPr lang="ru-RU" smtClean="0"/>
              <a:t>12.05.2025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A58B9-5550-4D15-97D3-8C0DA8B5FE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480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26080" y="3675726"/>
            <a:ext cx="731520" cy="1472929"/>
          </a:xfrm>
          <a:prstGeom prst="rect">
            <a:avLst/>
          </a:prstGeom>
          <a:noFill/>
        </p:spPr>
        <p:txBody>
          <a:bodyPr wrap="square" lIns="0" tIns="13062" rIns="0" bIns="13062" rtlCol="0" anchor="ctr" anchorCtr="0">
            <a:spAutoFit/>
          </a:bodyPr>
          <a:lstStyle/>
          <a:p>
            <a:r>
              <a:rPr lang="en-US" sz="9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9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584" y="1463040"/>
            <a:ext cx="12070080" cy="2583180"/>
          </a:xfrm>
        </p:spPr>
        <p:txBody>
          <a:bodyPr>
            <a:noAutofit/>
          </a:bodyPr>
          <a:lstStyle>
            <a:lvl1pPr>
              <a:defRPr sz="86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3760" y="4050589"/>
            <a:ext cx="9875520" cy="82296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13760" y="822962"/>
            <a:ext cx="9265920" cy="420623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" y="731521"/>
            <a:ext cx="3413760" cy="621792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32960" y="822961"/>
            <a:ext cx="8046720" cy="5486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Monday, May 12,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27520" y="4889397"/>
            <a:ext cx="731520" cy="1446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9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9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0" y="5120842"/>
            <a:ext cx="5974080" cy="877824"/>
          </a:xfrm>
        </p:spPr>
        <p:txBody>
          <a:bodyPr anchor="ctr"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0" y="2286000"/>
            <a:ext cx="9656064" cy="2820010"/>
          </a:xfrm>
        </p:spPr>
        <p:txBody>
          <a:bodyPr/>
          <a:lstStyle>
            <a:lvl1pPr marL="0" algn="l" defTabSz="1306220" rtl="0" eaLnBrk="1" latinLnBrk="0" hangingPunct="1">
              <a:spcBef>
                <a:spcPct val="0"/>
              </a:spcBef>
              <a:buNone/>
              <a:defRPr lang="en-US" sz="77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150669" y="790042"/>
            <a:ext cx="5237683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8046720" y="790042"/>
            <a:ext cx="5237683" cy="41186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5792" y="794371"/>
            <a:ext cx="5237683" cy="767714"/>
          </a:xfrm>
        </p:spPr>
        <p:txBody>
          <a:bodyPr anchor="ctr">
            <a:noAutofit/>
          </a:bodyPr>
          <a:lstStyle>
            <a:lvl1pPr marL="0" indent="0">
              <a:buNone/>
              <a:defRPr sz="3100" b="0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0669" y="1645920"/>
            <a:ext cx="5242560" cy="3291840"/>
          </a:xfrm>
        </p:spPr>
        <p:txBody>
          <a:bodyPr anchor="t"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794371"/>
            <a:ext cx="5237683" cy="767714"/>
          </a:xfrm>
        </p:spPr>
        <p:txBody>
          <a:bodyPr anchor="ctr">
            <a:noAutofit/>
          </a:bodyPr>
          <a:lstStyle>
            <a:lvl1pPr marL="0" indent="0">
              <a:buNone/>
              <a:defRPr sz="3100" b="0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46720" y="1645920"/>
            <a:ext cx="5237683" cy="3291840"/>
          </a:xfrm>
        </p:spPr>
        <p:txBody>
          <a:bodyPr anchor="t"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90624" y="624230"/>
            <a:ext cx="731520" cy="1323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8448" y="624230"/>
            <a:ext cx="731520" cy="1323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26272" y="2129506"/>
            <a:ext cx="731520" cy="175432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1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20" y="822961"/>
            <a:ext cx="6949440" cy="4114800"/>
          </a:xfrm>
        </p:spPr>
        <p:txBody>
          <a:bodyPr anchor="ctr"/>
          <a:lstStyle>
            <a:lvl1pPr>
              <a:defRPr sz="34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0" y="822961"/>
            <a:ext cx="4145280" cy="4114800"/>
          </a:xfrm>
        </p:spPr>
        <p:txBody>
          <a:bodyPr anchor="ctr">
            <a:normAutofit/>
          </a:bodyPr>
          <a:lstStyle>
            <a:lvl1pPr marL="0" indent="0">
              <a:buNone/>
              <a:defRPr sz="23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50720" y="735331"/>
            <a:ext cx="10728960" cy="305638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9120" y="4143656"/>
            <a:ext cx="8046720" cy="864965"/>
          </a:xfrm>
        </p:spPr>
        <p:txBody>
          <a:bodyPr anchor="ctr">
            <a:normAutofit/>
          </a:bodyPr>
          <a:lstStyle>
            <a:lvl1pPr marL="0" indent="0">
              <a:buNone/>
              <a:defRPr sz="23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96563" y="3997757"/>
            <a:ext cx="731520" cy="13234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2197154" y="1246129"/>
            <a:ext cx="11584992" cy="684838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668957" y="502959"/>
            <a:ext cx="6646166" cy="7168734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5244728" y="140226"/>
            <a:ext cx="10366979" cy="570570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3584" y="5852160"/>
            <a:ext cx="12070080" cy="1097280"/>
          </a:xfrm>
          <a:prstGeom prst="rect">
            <a:avLst/>
          </a:prstGeom>
        </p:spPr>
        <p:txBody>
          <a:bodyPr vert="horz" lIns="130622" tIns="65311" rIns="130622" bIns="65311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3760" y="822962"/>
            <a:ext cx="9753600" cy="4389119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75520" y="7385686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t"/>
          <a:lstStyle>
            <a:lvl1pPr algn="r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Monday, May 12,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6736" y="7385686"/>
            <a:ext cx="7315200" cy="438150"/>
          </a:xfrm>
          <a:prstGeom prst="rect">
            <a:avLst/>
          </a:prstGeom>
        </p:spPr>
        <p:txBody>
          <a:bodyPr vert="horz" lIns="130622" tIns="65311" rIns="130622" bIns="65311" rtlCol="0" anchor="t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6736" y="7010400"/>
            <a:ext cx="3413760" cy="365760"/>
          </a:xfrm>
          <a:prstGeom prst="rect">
            <a:avLst/>
          </a:prstGeom>
        </p:spPr>
        <p:txBody>
          <a:bodyPr vert="horz" lIns="130622" tIns="65311" rIns="130622" bIns="13062" rtlCol="0" anchor="b"/>
          <a:lstStyle>
            <a:lvl1pPr algn="l">
              <a:defRPr sz="23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3062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91866" indent="-365742" algn="l" defTabSz="130622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3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914354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2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436842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959331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23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351197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808374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3200240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3592106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4049283" indent="-365742" algn="l" defTabSz="130622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20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sp>
        <p:nvSpPr>
          <p:cNvPr id="4" name="Text 1"/>
          <p:cNvSpPr/>
          <p:nvPr/>
        </p:nvSpPr>
        <p:spPr>
          <a:xfrm>
            <a:off x="786882" y="221318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 Sigma: Социальная сеть на Flask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350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Проект V Sigma — новая социальная сеть на базе Python и Flask.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681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Платформа создаёт удобное пространство для общения и обмена контентом.</a:t>
            </a:r>
            <a:endParaRPr lang="en-US" sz="1750" dirty="0"/>
          </a:p>
        </p:txBody>
      </p:sp>
      <p:sp>
        <p:nvSpPr>
          <p:cNvPr id="11" name="Text 3"/>
          <p:cNvSpPr/>
          <p:nvPr/>
        </p:nvSpPr>
        <p:spPr>
          <a:xfrm>
            <a:off x="786883" y="183412"/>
            <a:ext cx="7556421" cy="1700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ru-RU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Муниципальное бюджетное учреждение</a:t>
            </a:r>
          </a:p>
          <a:p>
            <a:pPr algn="ctr">
              <a:lnSpc>
                <a:spcPts val="2850"/>
              </a:lnSpc>
            </a:pPr>
            <a:r>
              <a:rPr lang="ru-RU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дополнительного образования</a:t>
            </a:r>
          </a:p>
          <a:p>
            <a:pPr algn="ctr">
              <a:lnSpc>
                <a:spcPts val="2850"/>
              </a:lnSpc>
            </a:pPr>
            <a:r>
              <a:rPr lang="ru-RU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«Дворец детского и юношеского творчества»</a:t>
            </a:r>
          </a:p>
          <a:p>
            <a:pPr algn="ctr">
              <a:lnSpc>
                <a:spcPts val="2850"/>
              </a:lnSpc>
            </a:pPr>
            <a:r>
              <a:rPr lang="ru-RU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городского округа город Октябрьский республики Башкортостан</a:t>
            </a:r>
          </a:p>
        </p:txBody>
      </p:sp>
      <p:sp>
        <p:nvSpPr>
          <p:cNvPr id="12" name="Text 3"/>
          <p:cNvSpPr/>
          <p:nvPr/>
        </p:nvSpPr>
        <p:spPr>
          <a:xfrm>
            <a:off x="793790" y="62868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ru-RU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Выполнил: Настенков И. В. </a:t>
            </a:r>
          </a:p>
          <a:p>
            <a:pPr algn="r">
              <a:lnSpc>
                <a:spcPts val="2850"/>
              </a:lnSpc>
            </a:pPr>
            <a:r>
              <a:rPr lang="ru-RU" sz="1750" dirty="0" smtClean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Руководитель: Дашкевич С. В.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30" name="Picture 6" descr="C:\Users\Ilya\Desktop\Rectangle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-2166688"/>
            <a:ext cx="5486399" cy="124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МПИТ визитка\Group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2663123"/>
            <a:ext cx="40005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1614607"/>
            <a:ext cx="7004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Цель и задачи проекта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2663547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Создание платформы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74273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Удобная и функциональная для общения и обмена контентом.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663547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289798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Использование технологий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374273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 и Flask для эффективной и быстрой разработки.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29268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527119"/>
            <a:ext cx="5148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Надёжность и масштабируемость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0175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Система готова к росту числа пользователей и нагрузки.</a:t>
            </a:r>
            <a:endParaRPr lang="en-US" sz="1750" dirty="0"/>
          </a:p>
        </p:txBody>
      </p:sp>
      <p:pic>
        <p:nvPicPr>
          <p:cNvPr id="2050" name="Picture 2" descr="C:\Users\Ilya\Downloads\HnIMMDDv9diNF4WKmHxf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50" y="-7262"/>
            <a:ext cx="6096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184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Технические детали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349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технологии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Flask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SQLAlchemy 2.0 (ORM)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962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Веб-интеграция и дизайн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Jinja2 (шаблонизатор)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Bootstrap 5 (фронтенд)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JavaScript для интерактивности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525786"/>
            <a:ext cx="7596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Особенности платформы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8290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0906" y="3906916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Многофункциональность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75166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Публикация текстов, изображений и видео пользователями.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8290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73008" y="3906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Коммуникация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73008" y="439733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Возможность взаимодействия с другими участниками сообщества.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38290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15111" y="3906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Удобство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415111" y="439733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Интуитивный интерфейс для комфортной навигации и использования.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Возможности пользователей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790373" y="3191947"/>
            <a:ext cx="3615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Регистрация и профиль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Создание аккаунта и настройка личной информации.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30534" y="4272082"/>
            <a:ext cx="3315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Публикация контента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Добавление постов и комментариев для активного общения.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960632" y="571511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70815" y="5715119"/>
            <a:ext cx="3324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Социальные функции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70815" y="620553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Подписка на других пользователей для ленты новостей.</a:t>
            </a:r>
            <a:endParaRPr lang="en-US" sz="17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01" y="37611"/>
            <a:ext cx="4492159" cy="324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10" y="4732079"/>
            <a:ext cx="42862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98" y="2200376"/>
            <a:ext cx="2951879" cy="296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835235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79451"/>
            <a:ext cx="8070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Хостинг и инфраструктура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Провайдер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Используется облачный хостинг TimeWeb Cloud.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73008" y="530625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Операционная система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73008" y="615100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Сервер работает на Ubuntu Server 22.04 LTS.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Конфигурация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Обеспечивает стабильную и масштабируемую работу платформы.</a:t>
            </a:r>
            <a:endParaRPr lang="en-US" sz="17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35" y="153886"/>
            <a:ext cx="3729260" cy="257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00" y="484167"/>
            <a:ext cx="4434556" cy="162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394" y="215737"/>
            <a:ext cx="3080216" cy="2784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lya\Downloads\PrR8X_tbtlrow_pYtYXR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332905"/>
            <a:ext cx="7124699" cy="42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"/>
          <p:cNvSpPr/>
          <p:nvPr/>
        </p:nvSpPr>
        <p:spPr>
          <a:xfrm>
            <a:off x="725924" y="3163253"/>
            <a:ext cx="51856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Планы на будущее</a:t>
            </a:r>
            <a:endParaRPr lang="en-US" sz="4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4158615"/>
            <a:ext cx="518517" cy="5185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Новые функции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Внедрение групп и событий для расширенных возможностей.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5476875"/>
            <a:ext cx="518517" cy="5185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Оптимизация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Повышение производительности и отзывчивости системы.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4" y="6795135"/>
            <a:ext cx="518517" cy="5185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51848" y="6882051"/>
            <a:ext cx="317551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Мобильная поддержка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Разработка адаптивного интерфейса для смартфонов и планшетов.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6E6E7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Выводы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Перспективный проект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Современные технологии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Используются Python, Flask и актуальные веб-фреймворки.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17306" y="5484019"/>
            <a:ext cx="3509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Фокус на пользователе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Платформа удобна, функциональна и масштабируема.</a:t>
            </a:r>
            <a:endParaRPr lang="en-US" sz="1750" dirty="0"/>
          </a:p>
        </p:txBody>
      </p:sp>
      <p:pic>
        <p:nvPicPr>
          <p:cNvPr id="5122" name="Picture 2" descr="C:\Users\Ilya\Downloads\GBPQ0GCFs6MORBlUxVs3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21</TotalTime>
  <Words>275</Words>
  <Application>Microsoft Office PowerPoint</Application>
  <PresentationFormat>Произвольный</PresentationFormat>
  <Paragraphs>67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Wingdings</vt:lpstr>
      <vt:lpstr>Palatino Linotype</vt:lpstr>
      <vt:lpstr>Syne Extra Bold</vt:lpstr>
      <vt:lpstr>Calibri</vt:lpstr>
      <vt:lpstr>Syne</vt:lpstr>
      <vt:lpstr>Базовая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Ilya</cp:lastModifiedBy>
  <cp:revision>3</cp:revision>
  <dcterms:created xsi:type="dcterms:W3CDTF">2025-05-11T20:24:35Z</dcterms:created>
  <dcterms:modified xsi:type="dcterms:W3CDTF">2025-05-11T20:46:53Z</dcterms:modified>
</cp:coreProperties>
</file>